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2A0C20-627E-462D-A089-8A5D6F711F8F}" v="11" dt="2024-10-28T17:20:50.6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5" d="100"/>
          <a:sy n="85" d="100"/>
        </p:scale>
        <p:origin x="1160" y="-10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customschemas.google.com/relationships/presentationmetadata" Target="metadata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  <pc:spChg chg="mod">
          <ac:chgData name="Varvara Lazarenko" userId="455ccbb12fa3194e" providerId="LiveId" clId="{56B0BD8B-E829-48C2-B6BE-A695DDEEA2C9}" dt="2024-10-22T16:26:02.504" v="31" actId="20577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56B0BD8B-E829-48C2-B6BE-A695DDEEA2C9}" dt="2024-10-22T16:25:31.678" v="22" actId="20577"/>
          <ac:spMkLst>
            <pc:docMk/>
            <pc:sldMk cId="0" sldId="256"/>
            <ac:spMk id="99" creationId="{00000000-0000-0000-0000-000000000000}"/>
          </ac:spMkLst>
        </pc:spChg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4-10-31T15:39:33.370" v="1657" actId="20577"/>
      <pc:docMkLst>
        <pc:docMk/>
      </pc:docMkLst>
      <pc:sldChg chg="delSp modSp mod">
        <pc:chgData name="Varvara Lazarenko" userId="455ccbb12fa3194e" providerId="LiveId" clId="{812A0C20-627E-462D-A089-8A5D6F711F8F}" dt="2024-10-31T15:39:33.370" v="1657" actId="20577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0-28T17:25:08.711" v="1155" actId="1035"/>
          <ac:spMkLst>
            <pc:docMk/>
            <pc:sldMk cId="0" sldId="256"/>
            <ac:spMk id="92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59.101" v="1223" actId="1035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59.101" v="1223" actId="1035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59.101" v="1223" actId="1035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31T15:39:33.370" v="1657" actId="20577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31T15:36:38.203" v="1633" actId="1036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31T15:36:38.203" v="1633" actId="1036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31T15:36:38.203" v="1633" actId="1036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59.101" v="1223" actId="1035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31T15:37:36.334" v="1651" actId="20577"/>
          <ac:spMkLst>
            <pc:docMk/>
            <pc:sldMk cId="0" sldId="256"/>
            <ac:spMk id="105" creationId="{00000000-0000-0000-0000-000000000000}"/>
          </ac:spMkLst>
        </pc:spChg>
        <pc:spChg chg="del">
          <ac:chgData name="Varvara Lazarenko" userId="455ccbb12fa3194e" providerId="LiveId" clId="{812A0C20-627E-462D-A089-8A5D6F711F8F}" dt="2024-10-28T17:21:05.412" v="977" actId="478"/>
          <ac:spMkLst>
            <pc:docMk/>
            <pc:sldMk cId="0" sldId="256"/>
            <ac:spMk id="106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5:08.711" v="1155" actId="1035"/>
          <ac:spMkLst>
            <pc:docMk/>
            <pc:sldMk cId="0" sldId="256"/>
            <ac:spMk id="107" creationId="{00000000-0000-0000-0000-000000000000}"/>
          </ac:spMkLst>
        </pc:spChg>
      </pc:sldChg>
      <pc:sldChg chg="addSp modSp mod modNotes">
        <pc:chgData name="Varvara Lazarenko" userId="455ccbb12fa3194e" providerId="LiveId" clId="{812A0C20-627E-462D-A089-8A5D6F711F8F}" dt="2024-10-28T17:26:38.652" v="1220" actId="1036"/>
        <pc:sldMkLst>
          <pc:docMk/>
          <pc:sldMk cId="0" sldId="257"/>
        </pc:sldMkLst>
        <pc:spChg chg="add 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2" creationId="{5BE3E065-D3C4-8B4F-2E62-14957DBC508B}"/>
          </ac:spMkLst>
        </pc:spChg>
        <pc:spChg chg="add 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3" creationId="{5BDCF679-F8A8-67E5-EF59-5BF21099372B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9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30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32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neuronetmem.org/" TargetMode="External"/><Relationship Id="rId4" Type="http://schemas.openxmlformats.org/officeDocument/2006/relationships/hyperlink" Target="https://www.han.nl/onderzoek/lectoraten/lectoraat-digitale-transformatie-in-de-revalidatiezor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io.msu.ru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abmgmu.ru/en/main-pag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74175"/>
            <a:ext cx="3738900" cy="994800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5111451" y="82799"/>
            <a:ext cx="21735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(25 years)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4" name="Google Shape;94;p1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218482" y="7048610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397301"/>
            <a:ext cx="5823000" cy="297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and interviewing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391391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3194280"/>
            <a:ext cx="5797212" cy="379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Neurochemistry, Physiology of central nervous and visceral systems, Physiology of circulation</a:t>
            </a:r>
            <a:endParaRPr sz="10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18409" y="2859028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319428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368728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133412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18410" y="1297050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1166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graduate of the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Medical Biology Master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program in the specialisation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Science, management &amp; Innovation (SMI) at Radboud university. I am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inspired by the societal and business aspects of biotech/medical innovations and enthusiastic about using scientific knowledge to create practical, real-world solutions in healthcare.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With a strong biomedical foundation and a keen interest in business, I envision a career in business development, product management, health technology assessment (HTA), value assessment, health economics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900" dirty="0"/>
          </a:p>
        </p:txBody>
      </p:sp>
      <p:sp>
        <p:nvSpPr>
          <p:cNvPr id="107" name="Google Shape;107;p1"/>
          <p:cNvSpPr txBox="1"/>
          <p:nvPr/>
        </p:nvSpPr>
        <p:spPr>
          <a:xfrm>
            <a:off x="4025601" y="82799"/>
            <a:ext cx="10260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342327" y="5354644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342333" y="3781276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342328" y="4032951"/>
            <a:ext cx="70149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DeepLabCut, STATISTICA and GraphPad Prism softwares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42325" y="4533694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342316" y="4792724"/>
            <a:ext cx="67323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(low intermediate – А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(beginner – А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342329" y="6494869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5621694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30" y="6770160"/>
            <a:ext cx="6203100" cy="612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of the BBB 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Mentoring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342330" y="8423280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42319" y="7640119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342328" y="7887794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guitar playing, traveling</a:t>
            </a:r>
            <a:endParaRPr sz="100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5621694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9" y="6770169"/>
            <a:ext cx="9258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342328" y="8650969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Available upon request</a:t>
            </a:r>
            <a:endParaRPr sz="1000"/>
          </a:p>
        </p:txBody>
      </p:sp>
      <p:sp>
        <p:nvSpPr>
          <p:cNvPr id="129" name="Google Shape;129;p2"/>
          <p:cNvSpPr txBox="1"/>
          <p:nvPr/>
        </p:nvSpPr>
        <p:spPr>
          <a:xfrm>
            <a:off x="342330" y="9208480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REFERENCES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0" name="Google Shape;130;p2"/>
          <p:cNvSpPr txBox="1"/>
          <p:nvPr/>
        </p:nvSpPr>
        <p:spPr>
          <a:xfrm>
            <a:off x="342328" y="9436169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Available upon request</a:t>
            </a:r>
            <a:endParaRPr sz="1000"/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991547"/>
            <a:ext cx="5823000" cy="157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r>
              <a:rPr lang="ru-R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wire myography, real-time PCR, western blot)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99153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127022"/>
            <a:ext cx="5823000" cy="1656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clinical trial design, synopses, protocols, investigator’s brochures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25852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694</Words>
  <Application>Microsoft Office PowerPoint</Application>
  <PresentationFormat>Custom</PresentationFormat>
  <Paragraphs>85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1</cp:revision>
  <dcterms:created xsi:type="dcterms:W3CDTF">2020-08-14T18:05:47Z</dcterms:created>
  <dcterms:modified xsi:type="dcterms:W3CDTF">2024-10-31T15:39:35Z</dcterms:modified>
</cp:coreProperties>
</file>